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01" t="0" r="0" b="0"/>
          <a:stretch>
            <a:fillRect/>
          </a:stretch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16" t="0" r="0" b="0"/>
          <a:stretch>
            <a:fillRect/>
          </a:stretch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3" name="Picture 8" descr=""/>
          <p:cNvPicPr/>
          <p:nvPr/>
        </p:nvPicPr>
        <p:blipFill>
          <a:blip r:embed="rId5"/>
          <a:srcRect l="0" t="28789" r="0" b="0"/>
          <a:stretch>
            <a:fillRect/>
          </a:stretch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260"/>
          <a:stretch>
            <a:fillRect/>
          </a:stretch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01" t="0" r="0" b="0"/>
          <a:stretch>
            <a:fillRect/>
          </a:stretch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16" t="0" r="0" b="0"/>
          <a:stretch>
            <a:fillRect/>
          </a:stretch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</p:spPr>
      </p:sp>
      <p:pic>
        <p:nvPicPr>
          <p:cNvPr id="45" name="Picture 8" descr=""/>
          <p:cNvPicPr/>
          <p:nvPr/>
        </p:nvPicPr>
        <p:blipFill>
          <a:blip r:embed="rId5"/>
          <a:srcRect l="0" t="28789" r="0" b="0"/>
          <a:stretch>
            <a:fillRect/>
          </a:stretch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260"/>
          <a:stretch>
            <a:fillRect/>
          </a:stretch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768680" y="-154800"/>
            <a:ext cx="8675640" cy="319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IN" sz="8000" u="sng">
                <a:solidFill>
                  <a:srgbClr val="ebebeb"/>
                </a:solidFill>
                <a:latin typeface="Aparajita"/>
              </a:rPr>
              <a:t>Networking</a:t>
            </a:r>
            <a:r>
              <a:rPr b="1" lang="en-IN" sz="8000" u="sng">
                <a:solidFill>
                  <a:srgbClr val="ebebeb"/>
                </a:solidFill>
                <a:latin typeface="Century Gothic"/>
              </a:rPr>
              <a:t> 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708560" y="3353760"/>
            <a:ext cx="8675640" cy="190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>
                <a:solidFill>
                  <a:srgbClr val="8ad0d6"/>
                </a:solidFill>
                <a:latin typeface="Aparajita"/>
              </a:rPr>
              <a:t>White board 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760400" y="341280"/>
            <a:ext cx="7942320" cy="106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u="sng">
                <a:solidFill>
                  <a:srgbClr val="8ad0d6"/>
                </a:solidFill>
                <a:latin typeface="Century Schoolbook L"/>
              </a:rPr>
              <a:t>HOW CONNECTION IS MADE 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1501200" y="1499040"/>
            <a:ext cx="2333160" cy="586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Client 1</a:t>
            </a:r>
            <a:endParaRPr/>
          </a:p>
        </p:txBody>
      </p:sp>
      <p:sp>
        <p:nvSpPr>
          <p:cNvPr id="149" name="CustomShape 3"/>
          <p:cNvSpPr/>
          <p:nvPr/>
        </p:nvSpPr>
        <p:spPr>
          <a:xfrm>
            <a:off x="7656480" y="1410840"/>
            <a:ext cx="2483280" cy="818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Server</a:t>
            </a:r>
            <a:endParaRPr/>
          </a:p>
        </p:txBody>
      </p:sp>
      <p:sp>
        <p:nvSpPr>
          <p:cNvPr id="150" name="CustomShape 4"/>
          <p:cNvSpPr/>
          <p:nvPr/>
        </p:nvSpPr>
        <p:spPr>
          <a:xfrm rot="23400">
            <a:off x="6764400" y="2876760"/>
            <a:ext cx="4319640" cy="995400"/>
          </a:xfrm>
          <a:prstGeom prst="ellipse">
            <a:avLst/>
          </a:prstGeom>
          <a:solidFill>
            <a:srgbClr val="000000"/>
          </a:solidFill>
          <a:ln w="19080">
            <a:solidFill>
              <a:srgbClr val="000000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fffff"/>
                </a:solidFill>
                <a:latin typeface="Aparajita"/>
              </a:rPr>
              <a:t>Authenticated</a:t>
            </a:r>
            <a:endParaRPr/>
          </a:p>
        </p:txBody>
      </p:sp>
      <p:sp>
        <p:nvSpPr>
          <p:cNvPr id="151" name="CustomShape 5"/>
          <p:cNvSpPr/>
          <p:nvPr/>
        </p:nvSpPr>
        <p:spPr>
          <a:xfrm>
            <a:off x="7656480" y="4897080"/>
            <a:ext cx="2578680" cy="90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Child Server 1</a:t>
            </a:r>
            <a:endParaRPr/>
          </a:p>
        </p:txBody>
      </p:sp>
      <p:sp>
        <p:nvSpPr>
          <p:cNvPr id="152" name="CustomShape 6"/>
          <p:cNvSpPr/>
          <p:nvPr/>
        </p:nvSpPr>
        <p:spPr>
          <a:xfrm flipV="1">
            <a:off x="3951000" y="1879560"/>
            <a:ext cx="3588480" cy="129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53" name="CustomShape 7"/>
          <p:cNvSpPr/>
          <p:nvPr/>
        </p:nvSpPr>
        <p:spPr>
          <a:xfrm>
            <a:off x="6728400" y="1894680"/>
            <a:ext cx="120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entury Gothic"/>
              </a:rPr>
              <a:t>connfd</a:t>
            </a:r>
            <a:endParaRPr/>
          </a:p>
        </p:txBody>
      </p:sp>
      <p:sp>
        <p:nvSpPr>
          <p:cNvPr id="154" name="CustomShape 8"/>
          <p:cNvSpPr/>
          <p:nvPr/>
        </p:nvSpPr>
        <p:spPr>
          <a:xfrm>
            <a:off x="8811360" y="2300040"/>
            <a:ext cx="12960" cy="5025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55" name="CustomShape 9"/>
          <p:cNvSpPr/>
          <p:nvPr/>
        </p:nvSpPr>
        <p:spPr>
          <a:xfrm>
            <a:off x="8826480" y="4020120"/>
            <a:ext cx="12960" cy="65448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56" name="CustomShape 10"/>
          <p:cNvSpPr/>
          <p:nvPr/>
        </p:nvSpPr>
        <p:spPr>
          <a:xfrm>
            <a:off x="3835080" y="2113200"/>
            <a:ext cx="3592080" cy="3015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57" name="CustomShape 11"/>
          <p:cNvSpPr/>
          <p:nvPr/>
        </p:nvSpPr>
        <p:spPr>
          <a:xfrm>
            <a:off x="6660000" y="5116320"/>
            <a:ext cx="12754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ffffff"/>
                </a:solidFill>
                <a:latin typeface="Century Gothic"/>
              </a:rPr>
              <a:t>connfd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265480" y="2674800"/>
            <a:ext cx="7887600" cy="91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5400">
                <a:solidFill>
                  <a:srgbClr val="ffffff"/>
                </a:solidFill>
                <a:latin typeface="Century Schoolbook L"/>
              </a:rPr>
              <a:t>Lets  see the code !!!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571840" y="2136960"/>
            <a:ext cx="6700320" cy="100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6000">
                <a:solidFill>
                  <a:srgbClr val="ffffff"/>
                </a:solidFill>
                <a:latin typeface="Century Schoolbook L"/>
              </a:rPr>
              <a:t>Thank You !!!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7465320" y="3507480"/>
            <a:ext cx="4134600" cy="30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800" u="sng">
                <a:solidFill>
                  <a:srgbClr val="8ad0d6"/>
                </a:solidFill>
                <a:latin typeface="Century Schoolbook L"/>
              </a:rPr>
              <a:t>Made by: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ffffff"/>
                </a:solidFill>
                <a:latin typeface="Century Schoolbook L"/>
              </a:rPr>
              <a:t>Kushagra Gupta (1211)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ffffff"/>
                </a:solidFill>
                <a:latin typeface="Century Schoolbook L"/>
              </a:rPr>
              <a:t>Manpreet Kaur (1217)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242000" y="204840"/>
            <a:ext cx="10289520" cy="752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 u="sng">
                <a:solidFill>
                  <a:srgbClr val="8ad0d6"/>
                </a:solidFill>
                <a:latin typeface="Aparajita"/>
              </a:rPr>
              <a:t>PROBLEM   STATEMENT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There should be a single  presenter writing on the whiteboard.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Any number of clients can connect as listeners at any time.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 listeners joining the presentation after it has started should get the previous data written on the whiteboard instantly.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 listeners should receive what is being written on the whiteboard simultaneously as it is being written.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 presentation should terminate when the presenter leaves.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132920" y="545760"/>
            <a:ext cx="9893880" cy="7097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 u="sng">
                <a:solidFill>
                  <a:srgbClr val="8ad0d6"/>
                </a:solidFill>
                <a:latin typeface="Aparajita"/>
              </a:rPr>
              <a:t>ASSUMPTIONS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There is one presenter and only he can write to the white board.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Only alphanumeric characters, space and newline character can be used while writing on the white board.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Characters once written cannot be removed using backspace.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ffffff"/>
                </a:solidFill>
                <a:latin typeface="Aparajita"/>
              </a:rPr>
              <a:t>The presentation will end normally only when presenter will press Ctrl + C.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900720" y="627840"/>
            <a:ext cx="10016640" cy="49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 u="sng">
                <a:solidFill>
                  <a:srgbClr val="8ad0d6"/>
                </a:solidFill>
                <a:latin typeface="Aparajita"/>
              </a:rPr>
              <a:t>FILES USED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8ad0d6"/>
                </a:solidFill>
                <a:latin typeface="Aparajita"/>
              </a:rPr>
              <a:t>file.txt</a:t>
            </a:r>
            <a:r>
              <a:rPr lang="en-IN" sz="2800">
                <a:solidFill>
                  <a:srgbClr val="ffffff"/>
                </a:solidFill>
                <a:latin typeface="Aparajita"/>
              </a:rPr>
              <a:t>    -  stores the data entered by the presenter to keep the record for upcoming  clients.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8ad0d6"/>
                </a:solidFill>
                <a:latin typeface="Aparajita"/>
              </a:rPr>
              <a:t>Presenter_Password.txt</a:t>
            </a:r>
            <a:r>
              <a:rPr lang="en-IN" sz="2800">
                <a:solidFill>
                  <a:srgbClr val="ffffff"/>
                </a:solidFill>
                <a:latin typeface="Aparajita"/>
              </a:rPr>
              <a:t>  - stores the username and password of the presenter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IN" sz="2800">
                <a:solidFill>
                  <a:srgbClr val="8ad0d6"/>
                </a:solidFill>
                <a:latin typeface="Aparajita"/>
              </a:rPr>
              <a:t>Listener_Password.txt </a:t>
            </a:r>
            <a:r>
              <a:rPr lang="en-IN" sz="2800">
                <a:solidFill>
                  <a:srgbClr val="ffffff"/>
                </a:solidFill>
                <a:latin typeface="Aparajita"/>
              </a:rPr>
              <a:t>  - stores the username and password of the listeners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255680" y="532440"/>
            <a:ext cx="9457200" cy="551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u="sng">
                <a:solidFill>
                  <a:srgbClr val="8ad0d6"/>
                </a:solidFill>
                <a:latin typeface="Aparajita"/>
              </a:rPr>
              <a:t>NORMAL SCENARIO AT SERVER SIDE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0" name="CustomShape 2"/>
          <p:cNvSpPr/>
          <p:nvPr/>
        </p:nvSpPr>
        <p:spPr>
          <a:xfrm rot="64200">
            <a:off x="4280400" y="1564200"/>
            <a:ext cx="2516760" cy="762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Socket ( )</a:t>
            </a:r>
            <a:endParaRPr/>
          </a:p>
        </p:txBody>
      </p:sp>
      <p:sp>
        <p:nvSpPr>
          <p:cNvPr id="91" name="CustomShape 3"/>
          <p:cNvSpPr/>
          <p:nvPr/>
        </p:nvSpPr>
        <p:spPr>
          <a:xfrm rot="44400">
            <a:off x="4098240" y="2859480"/>
            <a:ext cx="3055320" cy="86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Store Information</a:t>
            </a:r>
            <a:endParaRPr/>
          </a:p>
        </p:txBody>
      </p:sp>
      <p:sp>
        <p:nvSpPr>
          <p:cNvPr id="92" name="CustomShape 4"/>
          <p:cNvSpPr/>
          <p:nvPr/>
        </p:nvSpPr>
        <p:spPr>
          <a:xfrm rot="37800">
            <a:off x="4387680" y="4397760"/>
            <a:ext cx="2538360" cy="655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bind ( )</a:t>
            </a:r>
            <a:endParaRPr/>
          </a:p>
        </p:txBody>
      </p:sp>
      <p:sp>
        <p:nvSpPr>
          <p:cNvPr id="93" name="CustomShape 5"/>
          <p:cNvSpPr/>
          <p:nvPr/>
        </p:nvSpPr>
        <p:spPr>
          <a:xfrm>
            <a:off x="4645440" y="5688000"/>
            <a:ext cx="2266200" cy="647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listen ( )</a:t>
            </a:r>
            <a:endParaRPr/>
          </a:p>
        </p:txBody>
      </p:sp>
      <p:sp>
        <p:nvSpPr>
          <p:cNvPr id="94" name="CustomShape 6"/>
          <p:cNvSpPr/>
          <p:nvPr/>
        </p:nvSpPr>
        <p:spPr>
          <a:xfrm flipH="1">
            <a:off x="5542920" y="2351160"/>
            <a:ext cx="360" cy="45648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95" name="CustomShape 7"/>
          <p:cNvSpPr/>
          <p:nvPr/>
        </p:nvSpPr>
        <p:spPr>
          <a:xfrm>
            <a:off x="5543640" y="3888000"/>
            <a:ext cx="360" cy="4359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96" name="CustomShape 8"/>
          <p:cNvSpPr/>
          <p:nvPr/>
        </p:nvSpPr>
        <p:spPr>
          <a:xfrm>
            <a:off x="5600880" y="5167080"/>
            <a:ext cx="360" cy="4125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46240" y="491400"/>
            <a:ext cx="1039896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600" u="sng">
                <a:solidFill>
                  <a:srgbClr val="8ad0d6"/>
                </a:solidFill>
                <a:latin typeface="Aparajita"/>
              </a:rPr>
              <a:t>ON RUNNING SERVER</a:t>
            </a:r>
            <a:endParaRPr/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15600" y="1351080"/>
            <a:ext cx="7764840" cy="491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692360" y="627840"/>
            <a:ext cx="8174160" cy="572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u="sng">
                <a:solidFill>
                  <a:srgbClr val="8ad0d6"/>
                </a:solidFill>
                <a:latin typeface="Aparajita"/>
              </a:rPr>
              <a:t>NORMAL SCENARIO AT CLIENT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3200" u="sng">
                <a:solidFill>
                  <a:srgbClr val="8ad0d6"/>
                </a:solidFill>
                <a:latin typeface="Aparajita"/>
              </a:rPr>
              <a:t> </a:t>
            </a:r>
            <a:r>
              <a:rPr b="1" lang="en-IN" sz="3200" u="sng">
                <a:solidFill>
                  <a:srgbClr val="8ad0d6"/>
                </a:solidFill>
                <a:latin typeface="Aparajita"/>
              </a:rPr>
              <a:t>SIDE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0" name="CustomShape 2"/>
          <p:cNvSpPr/>
          <p:nvPr/>
        </p:nvSpPr>
        <p:spPr>
          <a:xfrm>
            <a:off x="4392000" y="2088000"/>
            <a:ext cx="2519640" cy="762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Socket ( )</a:t>
            </a:r>
            <a:endParaRPr/>
          </a:p>
        </p:txBody>
      </p:sp>
      <p:sp>
        <p:nvSpPr>
          <p:cNvPr id="101" name="CustomShape 3"/>
          <p:cNvSpPr/>
          <p:nvPr/>
        </p:nvSpPr>
        <p:spPr>
          <a:xfrm>
            <a:off x="4032000" y="4680000"/>
            <a:ext cx="3271320" cy="86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Store Information</a:t>
            </a:r>
            <a:endParaRPr/>
          </a:p>
        </p:txBody>
      </p:sp>
      <p:sp>
        <p:nvSpPr>
          <p:cNvPr id="102" name="CustomShape 4"/>
          <p:cNvSpPr/>
          <p:nvPr/>
        </p:nvSpPr>
        <p:spPr>
          <a:xfrm>
            <a:off x="4320000" y="3528000"/>
            <a:ext cx="2539800" cy="655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bzero ( )</a:t>
            </a:r>
            <a:endParaRPr/>
          </a:p>
        </p:txBody>
      </p:sp>
      <p:sp>
        <p:nvSpPr>
          <p:cNvPr id="103" name="CustomShape 5"/>
          <p:cNvSpPr/>
          <p:nvPr/>
        </p:nvSpPr>
        <p:spPr>
          <a:xfrm>
            <a:off x="4429440" y="6120000"/>
            <a:ext cx="2266200" cy="647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000000"/>
                </a:solidFill>
                <a:latin typeface="Aparajita"/>
              </a:rPr>
              <a:t>connect()</a:t>
            </a:r>
            <a:endParaRPr/>
          </a:p>
        </p:txBody>
      </p:sp>
      <p:sp>
        <p:nvSpPr>
          <p:cNvPr id="104" name="CustomShape 6"/>
          <p:cNvSpPr/>
          <p:nvPr/>
        </p:nvSpPr>
        <p:spPr>
          <a:xfrm flipH="1">
            <a:off x="5542920" y="2851200"/>
            <a:ext cx="360" cy="60444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05" name="CustomShape 7"/>
          <p:cNvSpPr/>
          <p:nvPr/>
        </p:nvSpPr>
        <p:spPr>
          <a:xfrm>
            <a:off x="5543640" y="4183560"/>
            <a:ext cx="360" cy="4359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06" name="CustomShape 8"/>
          <p:cNvSpPr/>
          <p:nvPr/>
        </p:nvSpPr>
        <p:spPr>
          <a:xfrm>
            <a:off x="5544000" y="5688000"/>
            <a:ext cx="360" cy="4125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415600" y="627840"/>
            <a:ext cx="697320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600" u="sng">
                <a:solidFill>
                  <a:srgbClr val="8ad0d6"/>
                </a:solidFill>
                <a:latin typeface="Aparajita"/>
              </a:rPr>
              <a:t>ON RUNNING CLIENT </a:t>
            </a:r>
            <a:endParaRPr/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20200" y="1569600"/>
            <a:ext cx="7737480" cy="489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569600" y="381960"/>
            <a:ext cx="9061560" cy="57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IN" sz="3200">
                <a:solidFill>
                  <a:srgbClr val="ffffff"/>
                </a:solidFill>
                <a:latin typeface="Century Schoolbook L"/>
              </a:rPr>
              <a:t>Authentication of Clients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288000" y="3240000"/>
            <a:ext cx="1367640" cy="586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Server</a:t>
            </a:r>
            <a:endParaRPr/>
          </a:p>
        </p:txBody>
      </p:sp>
      <p:sp>
        <p:nvSpPr>
          <p:cNvPr id="111" name="CustomShape 3"/>
          <p:cNvSpPr/>
          <p:nvPr/>
        </p:nvSpPr>
        <p:spPr>
          <a:xfrm flipV="1">
            <a:off x="935640" y="1871640"/>
            <a:ext cx="360" cy="13449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12" name="CustomShape 4"/>
          <p:cNvSpPr/>
          <p:nvPr/>
        </p:nvSpPr>
        <p:spPr>
          <a:xfrm flipV="1">
            <a:off x="936000" y="186984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13" name="CustomShape 5"/>
          <p:cNvSpPr/>
          <p:nvPr/>
        </p:nvSpPr>
        <p:spPr>
          <a:xfrm flipV="1">
            <a:off x="936000" y="516960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14" name="CustomShape 6"/>
          <p:cNvSpPr/>
          <p:nvPr/>
        </p:nvSpPr>
        <p:spPr>
          <a:xfrm flipH="1" flipV="1">
            <a:off x="934200" y="3826080"/>
            <a:ext cx="360" cy="13449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15" name="CustomShape 7"/>
          <p:cNvSpPr/>
          <p:nvPr/>
        </p:nvSpPr>
        <p:spPr>
          <a:xfrm>
            <a:off x="2664000" y="1512000"/>
            <a:ext cx="1727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Presenter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U-name &amp; Pass</a:t>
            </a:r>
            <a:endParaRPr/>
          </a:p>
        </p:txBody>
      </p:sp>
      <p:sp>
        <p:nvSpPr>
          <p:cNvPr id="116" name="CustomShape 8"/>
          <p:cNvSpPr/>
          <p:nvPr/>
        </p:nvSpPr>
        <p:spPr>
          <a:xfrm>
            <a:off x="2736000" y="4536000"/>
            <a:ext cx="1727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Listener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U-name &amp; Pass</a:t>
            </a:r>
            <a:endParaRPr/>
          </a:p>
        </p:txBody>
      </p:sp>
      <p:sp>
        <p:nvSpPr>
          <p:cNvPr id="117" name="CustomShape 9"/>
          <p:cNvSpPr/>
          <p:nvPr/>
        </p:nvSpPr>
        <p:spPr>
          <a:xfrm>
            <a:off x="6120000" y="1440000"/>
            <a:ext cx="1871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If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Present = 0</a:t>
            </a:r>
            <a:endParaRPr/>
          </a:p>
        </p:txBody>
      </p:sp>
      <p:sp>
        <p:nvSpPr>
          <p:cNvPr id="118" name="CustomShape 10"/>
          <p:cNvSpPr/>
          <p:nvPr/>
        </p:nvSpPr>
        <p:spPr>
          <a:xfrm>
            <a:off x="6300000" y="4536000"/>
            <a:ext cx="1871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If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Present = 0</a:t>
            </a:r>
            <a:endParaRPr/>
          </a:p>
        </p:txBody>
      </p:sp>
      <p:sp>
        <p:nvSpPr>
          <p:cNvPr id="119" name="CustomShape 11"/>
          <p:cNvSpPr/>
          <p:nvPr/>
        </p:nvSpPr>
        <p:spPr>
          <a:xfrm flipV="1">
            <a:off x="4536000" y="514584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0" name="CustomShape 12"/>
          <p:cNvSpPr/>
          <p:nvPr/>
        </p:nvSpPr>
        <p:spPr>
          <a:xfrm flipV="1">
            <a:off x="4392000" y="194220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1" name="CustomShape 13"/>
          <p:cNvSpPr/>
          <p:nvPr/>
        </p:nvSpPr>
        <p:spPr>
          <a:xfrm flipV="1">
            <a:off x="8028000" y="197820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2" name="CustomShape 14"/>
          <p:cNvSpPr/>
          <p:nvPr/>
        </p:nvSpPr>
        <p:spPr>
          <a:xfrm flipV="1">
            <a:off x="8208000" y="5109840"/>
            <a:ext cx="172764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3" name="CustomShape 15"/>
          <p:cNvSpPr/>
          <p:nvPr/>
        </p:nvSpPr>
        <p:spPr>
          <a:xfrm>
            <a:off x="7127640" y="2520000"/>
            <a:ext cx="360" cy="57564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4" name="CustomShape 16"/>
          <p:cNvSpPr/>
          <p:nvPr/>
        </p:nvSpPr>
        <p:spPr>
          <a:xfrm flipV="1">
            <a:off x="7127640" y="3022200"/>
            <a:ext cx="266400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5" name="CustomShape 17"/>
          <p:cNvSpPr/>
          <p:nvPr/>
        </p:nvSpPr>
        <p:spPr>
          <a:xfrm>
            <a:off x="7092000" y="5616360"/>
            <a:ext cx="360" cy="57564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6" name="CustomShape 18"/>
          <p:cNvSpPr/>
          <p:nvPr/>
        </p:nvSpPr>
        <p:spPr>
          <a:xfrm flipV="1">
            <a:off x="7127640" y="6117840"/>
            <a:ext cx="266400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7" name="CustomShape 19"/>
          <p:cNvSpPr/>
          <p:nvPr/>
        </p:nvSpPr>
        <p:spPr>
          <a:xfrm>
            <a:off x="3636360" y="5616720"/>
            <a:ext cx="360" cy="57564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8" name="CustomShape 20"/>
          <p:cNvSpPr/>
          <p:nvPr/>
        </p:nvSpPr>
        <p:spPr>
          <a:xfrm flipV="1">
            <a:off x="3671640" y="6118200"/>
            <a:ext cx="79200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29" name="CustomShape 21"/>
          <p:cNvSpPr/>
          <p:nvPr/>
        </p:nvSpPr>
        <p:spPr>
          <a:xfrm flipV="1">
            <a:off x="3599640" y="3129840"/>
            <a:ext cx="792000" cy="36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30" name="CustomShape 22"/>
          <p:cNvSpPr/>
          <p:nvPr/>
        </p:nvSpPr>
        <p:spPr>
          <a:xfrm>
            <a:off x="3636720" y="2629080"/>
            <a:ext cx="360" cy="575640"/>
          </a:xfrm>
          <a:prstGeom prst="straightConnector1">
            <a:avLst/>
          </a:prstGeom>
          <a:noFill/>
          <a:ln w="36000">
            <a:solidFill>
              <a:srgbClr val="333333"/>
            </a:solidFill>
            <a:round/>
            <a:tailEnd len="med" type="triangle" w="med"/>
          </a:ln>
        </p:spPr>
      </p:sp>
      <p:sp>
        <p:nvSpPr>
          <p:cNvPr id="131" name="CustomShape 23"/>
          <p:cNvSpPr/>
          <p:nvPr/>
        </p:nvSpPr>
        <p:spPr>
          <a:xfrm>
            <a:off x="4356360" y="2808360"/>
            <a:ext cx="140328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Invalid</a:t>
            </a:r>
            <a:endParaRPr/>
          </a:p>
        </p:txBody>
      </p:sp>
      <p:sp>
        <p:nvSpPr>
          <p:cNvPr id="132" name="CustomShape 24"/>
          <p:cNvSpPr/>
          <p:nvPr/>
        </p:nvSpPr>
        <p:spPr>
          <a:xfrm>
            <a:off x="4428360" y="5832360"/>
            <a:ext cx="140328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Invalid</a:t>
            </a:r>
            <a:endParaRPr/>
          </a:p>
        </p:txBody>
      </p:sp>
      <p:sp>
        <p:nvSpPr>
          <p:cNvPr id="133" name="CustomShape 25"/>
          <p:cNvSpPr/>
          <p:nvPr/>
        </p:nvSpPr>
        <p:spPr>
          <a:xfrm>
            <a:off x="9792360" y="1440360"/>
            <a:ext cx="1871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Welcome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Presenter</a:t>
            </a:r>
            <a:endParaRPr/>
          </a:p>
        </p:txBody>
      </p:sp>
      <p:sp>
        <p:nvSpPr>
          <p:cNvPr id="134" name="CustomShape 26"/>
          <p:cNvSpPr/>
          <p:nvPr/>
        </p:nvSpPr>
        <p:spPr>
          <a:xfrm>
            <a:off x="9828000" y="2736360"/>
            <a:ext cx="1403280" cy="71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Already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Present</a:t>
            </a:r>
            <a:endParaRPr/>
          </a:p>
        </p:txBody>
      </p:sp>
      <p:sp>
        <p:nvSpPr>
          <p:cNvPr id="135" name="CustomShape 27"/>
          <p:cNvSpPr/>
          <p:nvPr/>
        </p:nvSpPr>
        <p:spPr>
          <a:xfrm>
            <a:off x="9864720" y="4464720"/>
            <a:ext cx="1871640" cy="107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Welcome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Listener</a:t>
            </a:r>
            <a:endParaRPr/>
          </a:p>
        </p:txBody>
      </p:sp>
      <p:sp>
        <p:nvSpPr>
          <p:cNvPr id="136" name="CustomShape 28"/>
          <p:cNvSpPr/>
          <p:nvPr/>
        </p:nvSpPr>
        <p:spPr>
          <a:xfrm>
            <a:off x="9828000" y="5760360"/>
            <a:ext cx="2051640" cy="71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e5e9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000000"/>
                </a:solidFill>
                <a:latin typeface="Century Schoolbook L"/>
              </a:rPr>
              <a:t>No Presentation</a:t>
            </a:r>
            <a:endParaRPr/>
          </a:p>
        </p:txBody>
      </p:sp>
      <p:sp>
        <p:nvSpPr>
          <p:cNvPr id="137" name="CustomShape 29"/>
          <p:cNvSpPr/>
          <p:nvPr/>
        </p:nvSpPr>
        <p:spPr>
          <a:xfrm>
            <a:off x="180000" y="234108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For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 </a:t>
            </a:r>
            <a:r>
              <a:rPr b="1" lang="en-IN" sz="1600">
                <a:solidFill>
                  <a:srgbClr val="ffffff"/>
                </a:solidFill>
                <a:latin typeface="Century Schoolbook L"/>
              </a:rPr>
              <a:t>Presenter</a:t>
            </a:r>
            <a:endParaRPr/>
          </a:p>
        </p:txBody>
      </p:sp>
      <p:sp>
        <p:nvSpPr>
          <p:cNvPr id="138" name="CustomShape 30"/>
          <p:cNvSpPr/>
          <p:nvPr/>
        </p:nvSpPr>
        <p:spPr>
          <a:xfrm>
            <a:off x="212760" y="429444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For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 </a:t>
            </a:r>
            <a:r>
              <a:rPr b="1" lang="en-IN" sz="1600">
                <a:solidFill>
                  <a:srgbClr val="ffffff"/>
                </a:solidFill>
                <a:latin typeface="Century Schoolbook L"/>
              </a:rPr>
              <a:t>Listener</a:t>
            </a:r>
            <a:endParaRPr/>
          </a:p>
        </p:txBody>
      </p:sp>
      <p:sp>
        <p:nvSpPr>
          <p:cNvPr id="139" name="CustomShape 31"/>
          <p:cNvSpPr/>
          <p:nvPr/>
        </p:nvSpPr>
        <p:spPr>
          <a:xfrm>
            <a:off x="4456440" y="156780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Correct</a:t>
            </a:r>
            <a:endParaRPr/>
          </a:p>
        </p:txBody>
      </p:sp>
      <p:sp>
        <p:nvSpPr>
          <p:cNvPr id="140" name="CustomShape 32"/>
          <p:cNvSpPr/>
          <p:nvPr/>
        </p:nvSpPr>
        <p:spPr>
          <a:xfrm>
            <a:off x="4460400" y="476640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Correct</a:t>
            </a:r>
            <a:endParaRPr/>
          </a:p>
        </p:txBody>
      </p:sp>
      <p:sp>
        <p:nvSpPr>
          <p:cNvPr id="141" name="CustomShape 33"/>
          <p:cNvSpPr/>
          <p:nvPr/>
        </p:nvSpPr>
        <p:spPr>
          <a:xfrm>
            <a:off x="7988400" y="159840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Correct</a:t>
            </a:r>
            <a:endParaRPr/>
          </a:p>
        </p:txBody>
      </p:sp>
      <p:sp>
        <p:nvSpPr>
          <p:cNvPr id="142" name="CustomShape 34"/>
          <p:cNvSpPr/>
          <p:nvPr/>
        </p:nvSpPr>
        <p:spPr>
          <a:xfrm>
            <a:off x="8096400" y="476640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Correct</a:t>
            </a:r>
            <a:endParaRPr/>
          </a:p>
        </p:txBody>
      </p:sp>
      <p:sp>
        <p:nvSpPr>
          <p:cNvPr id="143" name="CustomShape 35"/>
          <p:cNvSpPr/>
          <p:nvPr/>
        </p:nvSpPr>
        <p:spPr>
          <a:xfrm>
            <a:off x="2804400" y="293040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Incorrect</a:t>
            </a:r>
            <a:endParaRPr/>
          </a:p>
        </p:txBody>
      </p:sp>
      <p:sp>
        <p:nvSpPr>
          <p:cNvPr id="144" name="CustomShape 36"/>
          <p:cNvSpPr/>
          <p:nvPr/>
        </p:nvSpPr>
        <p:spPr>
          <a:xfrm>
            <a:off x="2806920" y="591408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Incorrect</a:t>
            </a:r>
            <a:endParaRPr/>
          </a:p>
        </p:txBody>
      </p:sp>
      <p:sp>
        <p:nvSpPr>
          <p:cNvPr id="145" name="CustomShape 37"/>
          <p:cNvSpPr/>
          <p:nvPr/>
        </p:nvSpPr>
        <p:spPr>
          <a:xfrm>
            <a:off x="6370920" y="281808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Incorrect</a:t>
            </a:r>
            <a:endParaRPr/>
          </a:p>
        </p:txBody>
      </p:sp>
      <p:sp>
        <p:nvSpPr>
          <p:cNvPr id="146" name="CustomShape 38"/>
          <p:cNvSpPr/>
          <p:nvPr/>
        </p:nvSpPr>
        <p:spPr>
          <a:xfrm>
            <a:off x="6298920" y="5914080"/>
            <a:ext cx="158364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600">
                <a:solidFill>
                  <a:srgbClr val="ffffff"/>
                </a:solidFill>
                <a:latin typeface="Century Schoolbook L"/>
              </a:rPr>
              <a:t>Incorrect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